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2" r:id="rId3"/>
    <p:sldId id="259" r:id="rId4"/>
    <p:sldId id="260" r:id="rId5"/>
    <p:sldId id="258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57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96" d="100"/>
          <a:sy n="96" d="100"/>
        </p:scale>
        <p:origin x="149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606F7-1E2F-01F4-6E69-ED8B44005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471F8-24FC-DF9B-6DDE-6DF34CB74B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D2DA9-A55A-0C9E-698C-6E53360E3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CDC0-EA92-471B-BD09-B77D34DA1F51}" type="datetimeFigureOut">
              <a:rPr lang="en-IN" smtClean="0"/>
              <a:t>08-04-2024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E40E5-1B2D-EF57-2BD6-3900D4C4E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0DF68-F89A-8970-D131-88949809E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D6E01-B6BC-4E74-AD9E-7D73453BDB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5518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EAFA8-7890-7DF2-21AB-9FA856998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196E2C-E754-F68B-96CE-BA1B9BF43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BD2BC-E60F-7D40-5FC8-BB9DC2CB7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CDC0-EA92-471B-BD09-B77D34DA1F51}" type="datetimeFigureOut">
              <a:rPr lang="en-IN" smtClean="0"/>
              <a:t>08-04-2024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737B6-AD4E-94BD-A9F6-A544D015D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9EC40-FFDA-A652-5CD7-AAAFF3F3E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D6E01-B6BC-4E74-AD9E-7D73453BDB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8074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93D8D6-110A-A968-9DEF-4CE49AD291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116F36-6D7C-FF24-F8E0-839E591907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251FA-F392-5A3E-C0D6-291F20237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CDC0-EA92-471B-BD09-B77D34DA1F51}" type="datetimeFigureOut">
              <a:rPr lang="en-IN" smtClean="0"/>
              <a:t>08-04-2024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424A9-5610-A0EE-9CB5-60AFA675C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F8534-38E8-413D-808D-1F7E5A58B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D6E01-B6BC-4E74-AD9E-7D73453BDB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8678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F00F5-0FCA-9CAB-26DB-0552A622C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3B799-84F3-15CF-9A04-88DB0E61D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75DA4-3C01-D380-8FBC-5D9ED76B9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CDC0-EA92-471B-BD09-B77D34DA1F51}" type="datetimeFigureOut">
              <a:rPr lang="en-IN" smtClean="0"/>
              <a:t>08-04-2024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F97DF4-55A5-58FB-4DF4-44496FF30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2D5A8-A903-9069-94AA-7919D2C8E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D6E01-B6BC-4E74-AD9E-7D73453BDB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9992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35465-9D76-4201-2E91-F07E2F2E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6AD60B-2ED3-40E7-E5A3-E33880D9E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2CF44-4545-7A48-77CD-FA8C51E13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CDC0-EA92-471B-BD09-B77D34DA1F51}" type="datetimeFigureOut">
              <a:rPr lang="en-IN" smtClean="0"/>
              <a:t>08-04-2024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DB4E6-A615-2E05-ACE7-209574071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2CAF0-B4A9-8FB7-ED75-1BF35DFBC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D6E01-B6BC-4E74-AD9E-7D73453BDB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5417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A4421-DB4B-7B23-73AA-866606550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2E5E4-6B1C-D4FC-3361-298B8C5E2F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FDA67C-D98B-6C3B-F25F-0EC0AC32D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2AAE88-CF78-40CC-20F4-87F303887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CDC0-EA92-471B-BD09-B77D34DA1F51}" type="datetimeFigureOut">
              <a:rPr lang="en-IN" smtClean="0"/>
              <a:t>08-04-2024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96A443-8298-E3E1-B29B-E479962F7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E95E70-0B18-8254-20D9-3123BCABE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D6E01-B6BC-4E74-AD9E-7D73453BDB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8744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68647-EDDA-5666-B928-B8EAB64CC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4023E-4782-3A04-4222-0EBC42FA7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0207E0-9AB9-A70B-491C-3541E22656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4320E9-494B-9FA9-AE33-C14E240DF2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C94C06-BE84-F267-BF22-7E387CA8D4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D65EB5-2BC3-FFFB-04E3-5A2E2D78C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CDC0-EA92-471B-BD09-B77D34DA1F51}" type="datetimeFigureOut">
              <a:rPr lang="en-IN" smtClean="0"/>
              <a:t>08-04-2024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7B5E1C-1D4C-681C-0CE1-F22F68D13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576DA6-AD28-5D47-6E4B-67A727FEB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D6E01-B6BC-4E74-AD9E-7D73453BDB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6914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86EA1-1F67-6DEE-6B49-F62DD1314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836AB2-113F-1836-9A1A-4E7A0A12F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CDC0-EA92-471B-BD09-B77D34DA1F51}" type="datetimeFigureOut">
              <a:rPr lang="en-IN" smtClean="0"/>
              <a:t>08-04-2024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6B3F84-83D3-A619-5719-B66D56114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8589F0-0648-D559-1B11-E88B9ACF8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D6E01-B6BC-4E74-AD9E-7D73453BDB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1039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A813BE-D087-A46F-2485-533C3F6A1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CDC0-EA92-471B-BD09-B77D34DA1F51}" type="datetimeFigureOut">
              <a:rPr lang="en-IN" smtClean="0"/>
              <a:t>08-04-2024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C9DC61-1FB0-D4F6-1027-8C14571EB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88CAE-2A49-95EE-830F-6CA7302D3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D6E01-B6BC-4E74-AD9E-7D73453BDB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1493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C9AAB-28C7-6374-549F-A4D52790F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BB1C6-B348-0818-1C8D-3CA7C37DC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83D37E-43A3-F86B-443C-FD3A5B4523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CA444E-CD92-24AA-594C-7294041EA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CDC0-EA92-471B-BD09-B77D34DA1F51}" type="datetimeFigureOut">
              <a:rPr lang="en-IN" smtClean="0"/>
              <a:t>08-04-2024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DE2763-19C2-A88A-8EFD-28B83DED6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F609B6-479A-0278-3974-6597A5148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D6E01-B6BC-4E74-AD9E-7D73453BDB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8838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32865-C13B-4862-3032-4B8C3D608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71448E-004D-A4E5-FDA0-985392A39C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8FCCFE-1199-FF6A-D603-3A42843A8F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FC53CA-6636-E0B7-F68D-08A528D33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CDC0-EA92-471B-BD09-B77D34DA1F51}" type="datetimeFigureOut">
              <a:rPr lang="en-IN" smtClean="0"/>
              <a:t>08-04-2024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DC9901-2493-9BBC-CB9F-7005FEFAF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EE4CB-43DE-D443-57FB-4941FE2D2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D6E01-B6BC-4E74-AD9E-7D73453BDB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473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5F1C63-4D9F-B0D9-A495-93756E788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9264F-643C-31D1-C67F-0115084B7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7C02F-016C-D0DA-B961-C0EBEA7F63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ACDC0-EA92-471B-BD09-B77D34DA1F51}" type="datetimeFigureOut">
              <a:rPr lang="en-IN" smtClean="0"/>
              <a:t>08-04-2024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B1993-D789-1DF4-055C-030EF7282A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8D1B8-0876-E172-D5BF-9A276ADE86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D6E01-B6BC-4E74-AD9E-7D73453BDB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865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1F0E92-C861-73C1-0CE0-586ABB126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3148" y1="59881" x2="13929" y2="50357"/>
                        <a14:foregroundMark x1="13929" y1="50357" x2="18929" y2="38214"/>
                        <a14:foregroundMark x1="18929" y1="38095" x2="27262" y2="42738"/>
                        <a14:foregroundMark x1="27262" y1="42738" x2="33452" y2="43810"/>
                        <a14:foregroundMark x1="18690" y1="44524" x2="31786" y2="47024"/>
                        <a14:foregroundMark x1="31786" y1="47024" x2="33929" y2="40119"/>
                        <a14:foregroundMark x1="33929" y1="40119" x2="39286" y2="33929"/>
                        <a14:foregroundMark x1="39286" y1="33929" x2="41548" y2="42619"/>
                        <a14:foregroundMark x1="41548" y1="42619" x2="40119" y2="44405"/>
                        <a14:foregroundMark x1="42262" y1="35595" x2="48095" y2="39286"/>
                        <a14:foregroundMark x1="48095" y1="39286" x2="48095" y2="39762"/>
                        <a14:foregroundMark x1="42500" y1="33929" x2="47143" y2="36905"/>
                        <a14:foregroundMark x1="43452" y1="33810" x2="47976" y2="37262"/>
                        <a14:foregroundMark x1="47738" y1="38929" x2="54524" y2="41667"/>
                        <a14:foregroundMark x1="54524" y1="41667" x2="71310" y2="52262"/>
                        <a14:foregroundMark x1="71310" y1="51786" x2="80595" y2="53214"/>
                        <a14:foregroundMark x1="80595" y1="53214" x2="87738" y2="59881"/>
                        <a14:foregroundMark x1="87738" y1="59881" x2="82500" y2="64643"/>
                        <a14:foregroundMark x1="85952" y1="63095" x2="69048" y2="54762"/>
                        <a14:foregroundMark x1="69048" y1="54762" x2="58571" y2="53452"/>
                        <a14:foregroundMark x1="52738" y1="51786" x2="34881" y2="47857"/>
                        <a14:foregroundMark x1="34881" y1="47857" x2="35357" y2="42262"/>
                        <a14:foregroundMark x1="19286" y1="65000" x2="52024" y2="65476"/>
                        <a14:foregroundMark x1="52024" y1="65476" x2="78929" y2="61905"/>
                        <a14:foregroundMark x1="59643" y1="62143" x2="28690" y2="56429"/>
                        <a14:foregroundMark x1="28690" y1="56429" x2="52143" y2="52857"/>
                        <a14:foregroundMark x1="52143" y1="52857" x2="57976" y2="49762"/>
                        <a14:foregroundMark x1="47738" y1="36548" x2="43690" y2="33810"/>
                        <a14:foregroundMark x1="47857" y1="36071" x2="43452" y2="33690"/>
                        <a14:foregroundMark x1="47976" y1="35833" x2="48333" y2="36548"/>
                        <a14:backgroundMark x1="12024" y1="59881" x2="12024" y2="671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27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Jordan Stay Loyal 3 Men's Shoes">
            <a:extLst>
              <a:ext uri="{FF2B5EF4-FFF2-40B4-BE49-F238E27FC236}">
                <a16:creationId xmlns:a16="http://schemas.microsoft.com/office/drawing/2014/main" id="{A346A775-07AE-C99E-F002-646B52EE8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8565" r="90972">
                        <a14:foregroundMark x1="11343" y1="69213" x2="8565" y2="58287"/>
                        <a14:foregroundMark x1="8565" y1="58287" x2="10359" y2="48241"/>
                        <a14:foregroundMark x1="75984" y1="67130" x2="90972" y2="63056"/>
                        <a14:foregroundMark x1="90972" y1="63056" x2="89757" y2="61343"/>
                        <a14:backgroundMark x1="85417" y1="70509" x2="77025" y2="743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0"/>
            <a:ext cx="548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924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Nike Court Legacy Lift Women's Shoes">
            <a:extLst>
              <a:ext uri="{FF2B5EF4-FFF2-40B4-BE49-F238E27FC236}">
                <a16:creationId xmlns:a16="http://schemas.microsoft.com/office/drawing/2014/main" id="{50FCD78A-1024-D438-DA24-72177FEA2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9201" r="91262">
                        <a14:foregroundMark x1="8623" y1="67824" x2="7350" y2="56296"/>
                        <a14:foregroundMark x1="7350" y1="56296" x2="9259" y2="48519"/>
                        <a14:foregroundMark x1="9259" y1="48519" x2="9317" y2="48565"/>
                        <a14:foregroundMark x1="87442" y1="61898" x2="91262" y2="68426"/>
                        <a14:foregroundMark x1="91262" y1="68426" x2="86979" y2="696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0"/>
            <a:ext cx="548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672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BD72E2CB-295E-606B-C6F4-E28DDFAA6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958" b="77546" l="9375" r="90741">
                        <a14:foregroundMark x1="9375" y1="74421" x2="10185" y2="62500"/>
                        <a14:foregroundMark x1="86343" y1="64931" x2="90741" y2="70833"/>
                        <a14:foregroundMark x1="90741" y1="70833" x2="90046" y2="672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391" b="15595"/>
          <a:stretch/>
        </p:blipFill>
        <p:spPr bwMode="auto">
          <a:xfrm>
            <a:off x="2667000" y="1192696"/>
            <a:ext cx="6858000" cy="459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28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Air Jordan 1 Low SE Craft Men's Shoes">
            <a:extLst>
              <a:ext uri="{FF2B5EF4-FFF2-40B4-BE49-F238E27FC236}">
                <a16:creationId xmlns:a16="http://schemas.microsoft.com/office/drawing/2014/main" id="{3F612B71-90C4-F386-509A-613AE1CB7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7176" r="92188">
                        <a14:foregroundMark x1="9491" y1="70046" x2="7870" y2="60231"/>
                        <a14:foregroundMark x1="7870" y1="60231" x2="10764" y2="53333"/>
                        <a14:foregroundMark x1="10764" y1="53333" x2="10764" y2="53333"/>
                        <a14:foregroundMark x1="84838" y1="60741" x2="92245" y2="66435"/>
                        <a14:foregroundMark x1="92245" y1="66435" x2="89641" y2="68657"/>
                        <a14:foregroundMark x1="8333" y1="70972" x2="7176" y2="660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0"/>
            <a:ext cx="548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7251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6698EA-4049-9146-8BEF-5E67A6691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9762" y1="48333" x2="44405" y2="52857"/>
                        <a14:foregroundMark x1="55238" y1="54524" x2="44048" y2="51071"/>
                        <a14:foregroundMark x1="70952" y1="51071" x2="70952" y2="51548"/>
                        <a14:foregroundMark x1="69643" y1="51310" x2="62381" y2="50119"/>
                        <a14:foregroundMark x1="66429" y1="48571" x2="72500" y2="50952"/>
                        <a14:foregroundMark x1="14167" y1="49881" x2="14524" y2="42857"/>
                        <a14:foregroundMark x1="14524" y1="42857" x2="15595" y2="41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619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3D6D76-1E1B-9429-A6FE-DE77D9CCC0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4700" l="10000" r="90000">
                        <a14:foregroundMark x1="17550" y1="85000" x2="15150" y2="90300"/>
                        <a14:foregroundMark x1="15600" y1="90550" x2="26250" y2="92500"/>
                        <a14:foregroundMark x1="22350" y1="93900" x2="34700" y2="93250"/>
                        <a14:foregroundMark x1="34700" y1="93250" x2="67950" y2="94700"/>
                        <a14:foregroundMark x1="67950" y1="94700" x2="79400" y2="91200"/>
                        <a14:foregroundMark x1="79400" y1="91200" x2="84800" y2="87650"/>
                        <a14:foregroundMark x1="86000" y1="85700" x2="84800" y2="88450"/>
                        <a14:backgroundMark x1="10150" y1="86950" x2="12650" y2="94500"/>
                        <a14:backgroundMark x1="12650" y1="94500" x2="17000" y2="97150"/>
                        <a14:backgroundMark x1="18000" y1="63100" x2="18050" y2="63800"/>
                      </a14:backgroundRemoval>
                    </a14:imgEffect>
                  </a14:imgLayer>
                </a14:imgProps>
              </a:ext>
            </a:extLst>
          </a:blip>
          <a:srcRect l="8876" t="50000" r="8087"/>
          <a:stretch/>
        </p:blipFill>
        <p:spPr>
          <a:xfrm>
            <a:off x="3248627" y="3429000"/>
            <a:ext cx="569474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717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2668B4-8573-2BFF-BA89-FC76B515F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41050" y1="30700" x2="42350" y2="32400"/>
                        <a14:backgroundMark x1="17400" y1="68400" x2="21600" y2="713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76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ECCF8D0-9E98-EAA5-DC0C-3E62A1EC06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58" t="29037" r="8075" b="30371"/>
          <a:stretch/>
        </p:blipFill>
        <p:spPr bwMode="auto">
          <a:xfrm>
            <a:off x="3302000" y="1991360"/>
            <a:ext cx="5669280" cy="278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135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CBCAEB79-AA70-EB76-5703-A6F2EC4DC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63" t="27259" r="10296" b="27852"/>
          <a:stretch/>
        </p:blipFill>
        <p:spPr bwMode="auto">
          <a:xfrm>
            <a:off x="3281680" y="1869440"/>
            <a:ext cx="5537200" cy="307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30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5736106-4288-70CF-9D99-FDD04487BE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9086" r="90162">
                        <a14:foregroundMark x1="11690" y1="69491" x2="9086" y2="54954"/>
                        <a14:foregroundMark x1="90162" y1="60602" x2="89815" y2="65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7629" b="22816"/>
          <a:stretch/>
        </p:blipFill>
        <p:spPr bwMode="auto">
          <a:xfrm>
            <a:off x="3352800" y="2580640"/>
            <a:ext cx="5486400" cy="271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419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BD8117C-FA4A-2207-FDDD-2D58641CF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130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E2DA9EC2-EF52-8319-21CC-0AD2D22915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04" t="44593" r="10926" b="22666"/>
          <a:stretch/>
        </p:blipFill>
        <p:spPr bwMode="auto">
          <a:xfrm>
            <a:off x="3830320" y="3058160"/>
            <a:ext cx="4409440" cy="224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539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3F78E940-558C-948D-A1D2-5F1F018093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8" t="43556" r="14445" b="22963"/>
          <a:stretch/>
        </p:blipFill>
        <p:spPr bwMode="auto">
          <a:xfrm>
            <a:off x="4074160" y="2987040"/>
            <a:ext cx="3972560" cy="229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182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>
            <a:extLst>
              <a:ext uri="{FF2B5EF4-FFF2-40B4-BE49-F238E27FC236}">
                <a16:creationId xmlns:a16="http://schemas.microsoft.com/office/drawing/2014/main" id="{228B6844-D13C-A6BE-FB19-69F070E3B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9549" r="92072">
                        <a14:foregroundMark x1="9664" y1="65046" x2="10069" y2="59491"/>
                        <a14:foregroundMark x1="89178" y1="62130" x2="89352" y2="68981"/>
                        <a14:foregroundMark x1="88079" y1="53333" x2="90914" y2="57222"/>
                        <a14:foregroundMark x1="90394" y1="62037" x2="92072" y2="67454"/>
                        <a14:backgroundMark x1="51968" y1="70880" x2="53762" y2="70324"/>
                        <a14:backgroundMark x1="54282" y1="70741" x2="55787" y2="71574"/>
                        <a14:backgroundMark x1="51794" y1="70880" x2="50463" y2="70509"/>
                        <a14:backgroundMark x1="89699" y1="71435" x2="84144" y2="733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0"/>
            <a:ext cx="548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753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66C35E18-D6FC-BE33-CEDC-88AAC9C648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9954" r="90162">
                        <a14:foregroundMark x1="88773" y1="57222" x2="90162" y2="63519"/>
                        <a14:foregroundMark x1="10185" y1="59491" x2="12847" y2="56620"/>
                        <a14:foregroundMark x1="10995" y1="70787" x2="22338" y2="71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305" b="19189"/>
          <a:stretch/>
        </p:blipFill>
        <p:spPr bwMode="auto">
          <a:xfrm>
            <a:off x="3352800" y="2146852"/>
            <a:ext cx="5486400" cy="339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983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C284D6-31D0-0E1E-63D5-DD20FF6FB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9259" r="90046">
                        <a14:foregroundMark x1="9317" y1="67361" x2="13079" y2="62824"/>
                        <a14:foregroundMark x1="90046" y1="59120" x2="88137" y2="63981"/>
                        <a14:foregroundMark x1="39063" y1="44769" x2="46296" y2="46713"/>
                        <a14:foregroundMark x1="36053" y1="45694" x2="42650" y2="45185"/>
                        <a14:backgroundMark x1="75000" y1="73750" x2="93808" y2="668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28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57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806C876A-865F-258A-18A2-71133EAD46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9144" r="92824">
                        <a14:foregroundMark x1="11516" y1="68194" x2="9201" y2="63194"/>
                        <a14:foregroundMark x1="89178" y1="60278" x2="89641" y2="65833"/>
                        <a14:foregroundMark x1="92824" y1="62500" x2="90625" y2="64352"/>
                        <a14:backgroundMark x1="85706" y1="70139" x2="72049" y2="73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131" b="21971"/>
          <a:stretch/>
        </p:blipFill>
        <p:spPr bwMode="auto">
          <a:xfrm>
            <a:off x="3352800" y="2409245"/>
            <a:ext cx="5486400" cy="294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073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7970F405-3357-ECB6-C91D-977FA5C61B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9491" y1="71019" x2="61690" y2="70556"/>
                        <a14:foregroundMark x1="64468" y1="69954" x2="65625" y2="70093"/>
                        <a14:foregroundMark x1="71470" y1="69213" x2="74074" y2="69352"/>
                        <a14:foregroundMark x1="60532" y1="71204" x2="61748" y2="70324"/>
                        <a14:foregroundMark x1="60475" y1="71852" x2="61690" y2="71898"/>
                        <a14:foregroundMark x1="61690" y1="71759" x2="61690" y2="71250"/>
                        <a14:foregroundMark x1="61979" y1="71111" x2="62037" y2="71898"/>
                        <a14:foregroundMark x1="62269" y1="71065" x2="62211" y2="71852"/>
                        <a14:foregroundMark x1="62789" y1="70926" x2="62847" y2="71389"/>
                        <a14:foregroundMark x1="62037" y1="71157" x2="62326" y2="71574"/>
                        <a14:backgroundMark x1="59240" y1="71384" x2="44097" y2="71991"/>
                        <a14:backgroundMark x1="86863" y1="70278" x2="63183" y2="71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296" b="19111"/>
          <a:stretch/>
        </p:blipFill>
        <p:spPr bwMode="auto">
          <a:xfrm>
            <a:off x="3352800" y="2489200"/>
            <a:ext cx="5486400" cy="305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220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Nike Star Runner 4 NN SE Older Kids' Road Running Shoes">
            <a:extLst>
              <a:ext uri="{FF2B5EF4-FFF2-40B4-BE49-F238E27FC236}">
                <a16:creationId xmlns:a16="http://schemas.microsoft.com/office/drawing/2014/main" id="{F028CB4A-71F3-EEC1-07BC-F1AEE9918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85012" y1="69769" x2="63715" y2="73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0000" b="23111"/>
          <a:stretch/>
        </p:blipFill>
        <p:spPr bwMode="auto">
          <a:xfrm>
            <a:off x="3352800" y="2743200"/>
            <a:ext cx="5486400" cy="252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691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85AD51D-B672-184C-C5AB-9761203EA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9375" r="90856">
                        <a14:foregroundMark x1="82350" y1="59537" x2="85706" y2="60324"/>
                        <a14:foregroundMark x1="88484" y1="62222" x2="90914" y2="68287"/>
                        <a14:foregroundMark x1="9606" y1="54352" x2="9375" y2="70556"/>
                        <a14:foregroundMark x1="9375" y1="70556" x2="9838" y2="71343"/>
                        <a14:foregroundMark x1="50405" y1="49167" x2="54688" y2="51620"/>
                        <a14:foregroundMark x1="28588" y1="49213" x2="30035" y2="42222"/>
                        <a14:foregroundMark x1="30035" y1="42222" x2="41667" y2="46667"/>
                        <a14:backgroundMark x1="7292" y1="43241" x2="19734" y2="41111"/>
                        <a14:backgroundMark x1="19734" y1="41111" x2="32060" y2="34583"/>
                        <a14:backgroundMark x1="32060" y1="34583" x2="70775" y2="48565"/>
                        <a14:backgroundMark x1="16667" y1="24120" x2="16782" y2="26019"/>
                        <a14:backgroundMark x1="84317" y1="71019" x2="65972" y2="73657"/>
                        <a14:backgroundMark x1="16088" y1="14120" x2="75694" y2="31898"/>
                        <a14:backgroundMark x1="75694" y1="31898" x2="76100" y2="318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0"/>
            <a:ext cx="548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484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091134E-8220-3CDC-B0B8-AF1D44715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8218" r="91204">
                        <a14:foregroundMark x1="12500" y1="71667" x2="8333" y2="65324"/>
                        <a14:foregroundMark x1="8333" y1="65324" x2="9317" y2="52315"/>
                        <a14:foregroundMark x1="27083" y1="50556" x2="30498" y2="42963"/>
                        <a14:foregroundMark x1="30498" y1="42963" x2="30671" y2="42778"/>
                        <a14:foregroundMark x1="81250" y1="59769" x2="90914" y2="62870"/>
                        <a14:foregroundMark x1="90914" y1="62870" x2="89005" y2="67778"/>
                        <a14:foregroundMark x1="86806" y1="61111" x2="89988" y2="62315"/>
                        <a14:foregroundMark x1="87905" y1="61204" x2="89005" y2="61759"/>
                        <a14:foregroundMark x1="88773" y1="61111" x2="88773" y2="61111"/>
                        <a14:foregroundMark x1="89873" y1="61111" x2="89873" y2="61111"/>
                        <a14:foregroundMark x1="87384" y1="60231" x2="88600" y2="60648"/>
                        <a14:foregroundMark x1="89641" y1="61296" x2="91204" y2="63426"/>
                        <a14:backgroundMark x1="85012" y1="70556" x2="67361" y2="731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0"/>
            <a:ext cx="548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539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C374EC-3E7C-273C-61F8-0728C65B2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52" b="91802" l="4927" r="96605">
                        <a14:foregroundMark x1="21172" y1="67853" x2="49401" y2="77670"/>
                        <a14:foregroundMark x1="39481" y1="64725" x2="46072" y2="76591"/>
                        <a14:foregroundMark x1="46072" y1="76591" x2="46072" y2="76591"/>
                        <a14:foregroundMark x1="17111" y1="63754" x2="10586" y2="58037"/>
                        <a14:foregroundMark x1="10586" y1="58037" x2="5459" y2="49299"/>
                        <a14:foregroundMark x1="5459" y1="49299" x2="4993" y2="47357"/>
                        <a14:foregroundMark x1="16711" y1="64078" x2="14314" y2="62567"/>
                        <a14:foregroundMark x1="5593" y1="41208" x2="9521" y2="36570"/>
                        <a14:foregroundMark x1="9521" y1="36570" x2="28362" y2="41316"/>
                        <a14:foregroundMark x1="20373" y1="40992" x2="27230" y2="36246"/>
                        <a14:foregroundMark x1="27230" y1="36246" x2="49268" y2="32794"/>
                        <a14:foregroundMark x1="47337" y1="32578" x2="55659" y2="29018"/>
                        <a14:foregroundMark x1="55659" y1="29018" x2="60652" y2="23517"/>
                        <a14:foregroundMark x1="58322" y1="23732" x2="67510" y2="3452"/>
                        <a14:foregroundMark x1="67510" y1="3452" x2="75899" y2="10140"/>
                        <a14:foregroundMark x1="76298" y1="10895" x2="91012" y2="30097"/>
                        <a14:foregroundMark x1="91944" y1="29881" x2="94740" y2="27832"/>
                        <a14:foregroundMark x1="50000" y1="81338" x2="83888" y2="95469"/>
                        <a14:foregroundMark x1="83888" y1="95469" x2="88216" y2="91802"/>
                        <a14:foregroundMark x1="88216" y1="91802" x2="88615" y2="80151"/>
                        <a14:foregroundMark x1="96538" y1="33118" x2="96538" y2="33118"/>
                        <a14:foregroundMark x1="96538" y1="33118" x2="96205" y2="38619"/>
                        <a14:foregroundMark x1="92210" y1="50809" x2="95073" y2="44660"/>
                        <a14:foregroundMark x1="94674" y1="45955" x2="96272" y2="39806"/>
                        <a14:foregroundMark x1="96405" y1="29234" x2="96605" y2="33873"/>
                        <a14:backgroundMark x1="92210" y1="34844" x2="93675" y2="42611"/>
                        <a14:backgroundMark x1="93675" y1="42611" x2="92743" y2="35059"/>
                        <a14:backgroundMark x1="92743" y1="35059" x2="92610" y2="34736"/>
                        <a14:backgroundMark x1="91478" y1="74757" x2="91545" y2="75081"/>
                        <a14:backgroundMark x1="4194" y1="40345" x2="4394" y2="39590"/>
                        <a14:backgroundMark x1="10652" y1="62891" x2="12916" y2="64509"/>
                        <a14:backgroundMark x1="92477" y1="44876" x2="93675" y2="43689"/>
                        <a14:backgroundMark x1="89814" y1="81877" x2="99334" y2="41855"/>
                        <a14:backgroundMark x1="95073" y1="45955" x2="97936" y2="39482"/>
                        <a14:backgroundMark x1="97936" y1="39482" x2="99334" y2="29450"/>
                        <a14:backgroundMark x1="99334" y1="29450" x2="99268" y2="28910"/>
                        <a14:backgroundMark x1="93276" y1="30205" x2="94407" y2="37648"/>
                        <a14:backgroundMark x1="10852" y1="33010" x2="12716" y2="330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0058" y="0"/>
            <a:ext cx="111118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69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F0E39B-BB38-C58E-65BC-400968A94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10" b="89940" l="6113" r="91500">
                        <a14:foregroundMark x1="8883" y1="65165" x2="6523" y2="50958"/>
                        <a14:foregroundMark x1="8287" y1="40221" x2="9742" y2="34685"/>
                        <a14:foregroundMark x1="45081" y1="66667" x2="67431" y2="77778"/>
                        <a14:foregroundMark x1="67431" y1="77778" x2="78892" y2="79279"/>
                        <a14:foregroundMark x1="87297" y1="78979" x2="91500" y2="69670"/>
                        <a14:foregroundMark x1="91500" y1="69670" x2="83095" y2="59459"/>
                        <a14:foregroundMark x1="83095" y1="59459" x2="75263" y2="56757"/>
                        <a14:foregroundMark x1="75263" y1="56757" x2="74021" y2="55255"/>
                        <a14:backgroundMark x1="6877" y1="41892" x2="6590" y2="46997"/>
                        <a14:backgroundMark x1="6208" y1="46997" x2="6686" y2="48949"/>
                        <a14:backgroundMark x1="8118" y1="40240" x2="8214" y2="42342"/>
                        <a14:backgroundMark x1="6304" y1="48949" x2="6399" y2="49850"/>
                        <a14:backgroundMark x1="5922" y1="50751" x2="6781" y2="50150"/>
                        <a14:backgroundMark x1="20726" y1="10661" x2="24737" y2="20721"/>
                        <a14:backgroundMark x1="24737" y1="20721" x2="34097" y2="17267"/>
                        <a14:backgroundMark x1="34097" y1="17267" x2="36867" y2="82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06584" y="891320"/>
            <a:ext cx="7978831" cy="50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005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436604-A84F-9005-47AE-737836253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04" b="89803" l="6667" r="95088">
                        <a14:foregroundMark x1="21754" y1="42928" x2="29561" y2="34868"/>
                        <a14:foregroundMark x1="29561" y1="34868" x2="36667" y2="19901"/>
                        <a14:foregroundMark x1="33596" y1="24342" x2="22982" y2="38816"/>
                        <a14:foregroundMark x1="55866" y1="24054" x2="57193" y2="25164"/>
                        <a14:foregroundMark x1="44035" y1="14145" x2="50176" y2="19288"/>
                        <a14:foregroundMark x1="57193" y1="25164" x2="61228" y2="21217"/>
                        <a14:foregroundMark x1="61228" y1="21217" x2="64649" y2="25822"/>
                        <a14:foregroundMark x1="65088" y1="24671" x2="65088" y2="24671"/>
                        <a14:foregroundMark x1="10088" y1="81579" x2="5263" y2="73191"/>
                        <a14:foregroundMark x1="5263" y1="73191" x2="6842" y2="65132"/>
                        <a14:foregroundMark x1="6842" y1="65132" x2="10088" y2="58717"/>
                        <a14:foregroundMark x1="10088" y1="58717" x2="12895" y2="55921"/>
                        <a14:foregroundMark x1="77018" y1="19408" x2="78772" y2="20724"/>
                        <a14:foregroundMark x1="78509" y1="21711" x2="80614" y2="24013"/>
                        <a14:foregroundMark x1="83246" y1="27796" x2="87719" y2="22368"/>
                        <a14:foregroundMark x1="87719" y1="22368" x2="92105" y2="25822"/>
                        <a14:foregroundMark x1="92105" y1="25822" x2="94474" y2="40132"/>
                        <a14:foregroundMark x1="94474" y1="40132" x2="94035" y2="57566"/>
                        <a14:foregroundMark x1="94035" y1="74671" x2="94386" y2="73355"/>
                        <a14:foregroundMark x1="94474" y1="72697" x2="95088" y2="76151"/>
                        <a14:foregroundMark x1="22018" y1="41118" x2="19123" y2="47697"/>
                        <a14:foregroundMark x1="19123" y1="47697" x2="17982" y2="48849"/>
                        <a14:foregroundMark x1="48860" y1="16612" x2="52719" y2="25329"/>
                        <a14:backgroundMark x1="54037" y1="23617" x2="54912" y2="25164"/>
                        <a14:backgroundMark x1="55439" y1="24342" x2="55877" y2="240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6750" y="533400"/>
            <a:ext cx="108585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13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6DEB50FB-AC02-11D2-E1B9-BF077F03A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8681" r="91667">
                        <a14:foregroundMark x1="15856" y1="39352" x2="20139" y2="34352"/>
                        <a14:foregroundMark x1="40683" y1="36019" x2="40394" y2="33565"/>
                        <a14:foregroundMark x1="42072" y1="33796" x2="42072" y2="33796"/>
                        <a14:foregroundMark x1="41667" y1="33426" x2="42072" y2="35000"/>
                        <a14:foregroundMark x1="45718" y1="53426" x2="29803" y2="45602"/>
                        <a14:foregroundMark x1="29803" y1="45602" x2="33333" y2="43796"/>
                        <a14:foregroundMark x1="14468" y1="34769" x2="14468" y2="38426"/>
                        <a14:foregroundMark x1="15046" y1="33843" x2="19907" y2="34167"/>
                        <a14:foregroundMark x1="8738" y1="68657" x2="10417" y2="59352"/>
                        <a14:foregroundMark x1="89525" y1="58611" x2="91667" y2="67176"/>
                        <a14:foregroundMark x1="91667" y1="67176" x2="90567" y2="68380"/>
                        <a14:backgroundMark x1="12616" y1="33380" x2="15587" y2="33199"/>
                        <a14:backgroundMark x1="18461" y1="32824" x2="18461" y2="32824"/>
                        <a14:backgroundMark x1="18461" y1="32824" x2="18461" y2="32824"/>
                        <a14:backgroundMark x1="85648" y1="71435" x2="77083" y2="72963"/>
                        <a14:backgroundMark x1="11111" y1="28380" x2="31192" y2="294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0"/>
            <a:ext cx="548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822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Air Jordan XXXVIII Low PF Basketball Shoes">
            <a:extLst>
              <a:ext uri="{FF2B5EF4-FFF2-40B4-BE49-F238E27FC236}">
                <a16:creationId xmlns:a16="http://schemas.microsoft.com/office/drawing/2014/main" id="{6CF872E2-D1BF-6F7C-1590-30E3D632E3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241" b="78380" l="9664" r="92650">
                        <a14:foregroundMark x1="9896" y1="50417" x2="8044" y2="58889"/>
                        <a14:foregroundMark x1="8044" y1="58889" x2="9780" y2="67731"/>
                        <a14:foregroundMark x1="9780" y1="67731" x2="22685" y2="71991"/>
                        <a14:foregroundMark x1="86792" y1="69892" x2="91840" y2="62269"/>
                        <a14:foregroundMark x1="91840" y1="62269" x2="89178" y2="61667"/>
                        <a14:foregroundMark x1="89468" y1="63519" x2="92650" y2="64444"/>
                        <a14:backgroundMark x1="88600" y1="70602" x2="69444" y2="72361"/>
                        <a14:backgroundMark x1="69444" y1="72361" x2="69444" y2="723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710" b="15942"/>
          <a:stretch/>
        </p:blipFill>
        <p:spPr bwMode="auto">
          <a:xfrm>
            <a:off x="3352800" y="1900362"/>
            <a:ext cx="5486400" cy="386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748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0</Words>
  <Application>Microsoft Office PowerPoint</Application>
  <PresentationFormat>Widescreen</PresentationFormat>
  <Paragraphs>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Aman Prasad</dc:creator>
  <cp:lastModifiedBy>Aman Prasad</cp:lastModifiedBy>
  <cp:revision>4</cp:revision>
  <dcterms:created xsi:type="dcterms:W3CDTF">2024-03-06T19:17:29Z</dcterms:created>
  <dcterms:modified xsi:type="dcterms:W3CDTF">2024-04-08T14:25:51Z</dcterms:modified>
</cp:coreProperties>
</file>